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76" r:id="rId7"/>
    <p:sldId id="261" r:id="rId8"/>
    <p:sldId id="268" r:id="rId9"/>
    <p:sldId id="267" r:id="rId10"/>
    <p:sldId id="266" r:id="rId11"/>
    <p:sldId id="264" r:id="rId12"/>
    <p:sldId id="263" r:id="rId13"/>
    <p:sldId id="262" r:id="rId14"/>
    <p:sldId id="269" r:id="rId15"/>
    <p:sldId id="275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E3F"/>
    <a:srgbClr val="F6F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1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CAD1-400D-4FA5-9AE2-38376CBF8A3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C0A6-1897-4A41-A595-C679DB48F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56"/>
            <a:ext cx="11995265" cy="67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" y="0"/>
            <a:ext cx="12181203" cy="6864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7" y="727367"/>
            <a:ext cx="3105583" cy="1857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077" y="2491273"/>
            <a:ext cx="2062866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9836" y="2869746"/>
            <a:ext cx="3387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" y="0"/>
            <a:ext cx="12156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0"/>
            <a:ext cx="12178668" cy="68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2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" y="0"/>
            <a:ext cx="12186866" cy="6860890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>
          <a:xfrm>
            <a:off x="1726164" y="1586204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726164" y="1906555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1763488" y="2531707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1777908" y="2845838"/>
            <a:ext cx="237506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1744824" y="3206619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1775924" y="3520750"/>
            <a:ext cx="261257" cy="5287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1782148" y="5424192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1775923" y="5085173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1775924" y="4820814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1775924" y="4141238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1775923" y="3801450"/>
            <a:ext cx="261257" cy="5598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26958" y="345231"/>
            <a:ext cx="3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development aspects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0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" y="-1"/>
            <a:ext cx="12154206" cy="68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36" y="125455"/>
            <a:ext cx="6492240" cy="6542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09" y="5037668"/>
            <a:ext cx="5737781" cy="1496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6934" y="6722533"/>
            <a:ext cx="12268200" cy="13546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1067" y="254000"/>
            <a:ext cx="3437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CODETALK</a:t>
            </a:r>
          </a:p>
          <a:p>
            <a:r>
              <a:rPr lang="en-US" sz="6600" dirty="0" smtClean="0">
                <a:latin typeface="Arial Black" panose="020B0A04020102020204" pitchFamily="34" charset="0"/>
              </a:rPr>
              <a:t>Impact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54000"/>
            <a:ext cx="1354667" cy="1354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9" y="1906758"/>
            <a:ext cx="4919955" cy="26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1"/>
            <a:ext cx="12192000" cy="6850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2147" y="4292082"/>
            <a:ext cx="2052735" cy="1828800"/>
          </a:xfrm>
          <a:prstGeom prst="rect">
            <a:avLst/>
          </a:prstGeom>
          <a:solidFill>
            <a:srgbClr val="F6F710"/>
          </a:solidFill>
          <a:ln>
            <a:solidFill>
              <a:srgbClr val="F6F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5111" y="3429000"/>
            <a:ext cx="4460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Prep cook</a:t>
            </a:r>
          </a:p>
          <a:p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Catering Cook</a:t>
            </a:r>
          </a:p>
          <a:p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Line Cook</a:t>
            </a:r>
          </a:p>
          <a:p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Butcher Assistant</a:t>
            </a:r>
          </a:p>
          <a:p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Food Stylist</a:t>
            </a:r>
          </a:p>
          <a:p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Food Production Assistant</a:t>
            </a:r>
            <a:endParaRPr lang="en-US" sz="1600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2188" y="317241"/>
            <a:ext cx="3993502" cy="1847461"/>
          </a:xfrm>
          <a:prstGeom prst="rect">
            <a:avLst/>
          </a:prstGeom>
          <a:solidFill>
            <a:srgbClr val="F6F710"/>
          </a:solidFill>
          <a:ln>
            <a:solidFill>
              <a:srgbClr val="F6F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8498" y="317241"/>
            <a:ext cx="575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the bottom line</a:t>
            </a:r>
          </a:p>
          <a:p>
            <a:r>
              <a:rPr lang="en-US" sz="3600" dirty="0">
                <a:latin typeface="Arial Black" panose="020B0A04020102020204" pitchFamily="34" charset="0"/>
                <a:cs typeface="Arial" panose="020B0604020202020204" pitchFamily="34" charset="0"/>
              </a:rPr>
              <a:t>j</a:t>
            </a:r>
            <a:r>
              <a:rPr lang="en-US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obs &amp; career tracks </a:t>
            </a:r>
          </a:p>
          <a:p>
            <a:r>
              <a:rPr lang="en-US" sz="36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ctp</a:t>
            </a:r>
            <a:r>
              <a:rPr lang="en-US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| codetalk</a:t>
            </a:r>
            <a:endParaRPr lang="en-US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8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" y="-1"/>
            <a:ext cx="12009588" cy="67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0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192000" cy="6848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04961"/>
            <a:ext cx="12192000" cy="6483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072850" cy="6036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43105"/>
            <a:ext cx="12192000" cy="91440"/>
          </a:xfrm>
          <a:prstGeom prst="rect">
            <a:avLst/>
          </a:prstGeom>
          <a:solidFill>
            <a:srgbClr val="F6F710"/>
          </a:solidFill>
          <a:ln>
            <a:solidFill>
              <a:srgbClr val="F6F7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" y="0"/>
            <a:ext cx="12171544" cy="6869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299579" y="4601543"/>
            <a:ext cx="179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ABE3F"/>
                </a:solidFill>
                <a:latin typeface="Arial Black" panose="020B0A04020102020204" pitchFamily="34" charset="0"/>
              </a:rPr>
              <a:t>EXAMPLES</a:t>
            </a:r>
            <a:endParaRPr lang="en-US" sz="2000" dirty="0">
              <a:solidFill>
                <a:srgbClr val="4AB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" y="0"/>
            <a:ext cx="12185831" cy="68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" y="0"/>
            <a:ext cx="12172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07094"/>
            <a:ext cx="12192000" cy="3750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7204" y="886408"/>
            <a:ext cx="8257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CULINARY TRAINING PROGRAM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1" y="3450771"/>
            <a:ext cx="3177203" cy="3177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2128513" y="690464"/>
            <a:ext cx="7817919" cy="1026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"/>
            <a:ext cx="12203764" cy="6851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1069" y="2985796"/>
            <a:ext cx="3041780" cy="289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"/>
            <a:ext cx="12195086" cy="6856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" y="438118"/>
            <a:ext cx="3105583" cy="1857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820" y="2230016"/>
            <a:ext cx="1987421" cy="363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836" y="2347225"/>
            <a:ext cx="338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4060" cy="6856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465" y="2347228"/>
            <a:ext cx="2240147" cy="1082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836" y="2524517"/>
            <a:ext cx="3387012" cy="17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8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36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Plunkett</dc:creator>
  <cp:lastModifiedBy>Sharon Plunkett</cp:lastModifiedBy>
  <cp:revision>13</cp:revision>
  <dcterms:created xsi:type="dcterms:W3CDTF">2018-10-23T03:56:23Z</dcterms:created>
  <dcterms:modified xsi:type="dcterms:W3CDTF">2018-10-23T22:23:50Z</dcterms:modified>
</cp:coreProperties>
</file>